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70" r:id="rId4"/>
    <p:sldId id="271" r:id="rId5"/>
    <p:sldId id="273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 autoAdjust="0"/>
    <p:restoredTop sz="89811" autoAdjust="0"/>
  </p:normalViewPr>
  <p:slideViewPr>
    <p:cSldViewPr>
      <p:cViewPr varScale="1">
        <p:scale>
          <a:sx n="61" d="100"/>
          <a:sy n="61" d="100"/>
        </p:scale>
        <p:origin x="142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7DD130A-DE27-416E-94BB-8E59D88790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684E9DA-CACE-442C-A303-BE33CF7787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E335405-0F6C-4A25-926A-B90C631D70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370729C0-43A2-4A25-9F1F-3EC52D644A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D3AD955B-8D6B-43FD-82A6-1ACAB4D686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396262DC-3442-436A-89CC-084A9F55A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734616-FB42-4B3A-AECC-F683D2A32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650FDB8-5D2E-44BD-8ADC-22CA75749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935BD0-60E6-40E5-9F76-9B1B7E50BF9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FA88671-117F-4653-B7E2-633C1A727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F8B7CA6-57BB-4595-B41B-8232A4C26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7ED0894-3C0B-43F9-9C6F-10DF62A48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5D04F-3F7E-4AD7-B244-88CF2EAF42C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8A3792E-366A-408F-81F5-37366C236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8F17A66-A466-4D56-8D24-C577E74C6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7ED0894-3C0B-43F9-9C6F-10DF62A48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5D04F-3F7E-4AD7-B244-88CF2EAF42C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8A3792E-366A-408F-81F5-37366C236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8F17A66-A466-4D56-8D24-C577E74C6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05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7ED0894-3C0B-43F9-9C6F-10DF62A48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5D04F-3F7E-4AD7-B244-88CF2EAF42C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8A3792E-366A-408F-81F5-37366C236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8F17A66-A466-4D56-8D24-C577E74C6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1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7ED0894-3C0B-43F9-9C6F-10DF62A48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E5D04F-3F7E-4AD7-B244-88CF2EAF42C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8A3792E-366A-408F-81F5-37366C236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8F17A66-A466-4D56-8D24-C577E74C6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95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BFE8B-51D8-4815-BF23-8D489D04B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7E565-B565-48EF-88D4-F505A77B3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240EAD-EC6C-4768-B10B-21D96996F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2392-FC43-4543-BF5B-08C8C8257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6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2C48D-348E-47AF-888F-2DD15BE2A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E77A82-26B4-4D82-829A-9693B9F4B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C785C8-C49B-4595-801B-0FBF9AF93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5F28-C4A7-4F47-9B4C-C260FDFB7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67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518DA-25A7-47EB-AB98-F34D1AC51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CD6E8-53A6-4139-8E3D-12D793F2B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C1E07D-7728-4285-BDE1-8CFDD84C3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E058-0CD6-4057-9BB1-1432A353F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17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0B843-F5B7-42A7-9A7F-0189BF37D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A79C6-D393-4809-A389-6DB991739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897D3-D048-4697-867D-CA78A4446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7A83-661C-4A20-BF52-F1805A2D2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1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28402D6-622C-45A2-86B1-01A37F71E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15265FF-90CB-45BC-802C-44E782A26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AA7359-82F2-4CB8-ADE7-C16B4C2D1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B89E-97FA-437F-9BD5-4C176733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8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251B07A-6084-452B-83F8-CAD830D69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1D9590-76DF-4912-8CE7-9CABE39F9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1E42D44-B888-4163-AEA7-1F637264B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BC9A-753C-4394-AF67-D345EAACC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83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25D84-18AB-47A1-BA8D-E7D458CDA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FFD697-CD14-46B1-9A6E-A87D01ED9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1BE34E-FD30-4A71-9C36-7AADD3B71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75FF-D6A9-4BF8-B9E6-72D750BD2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5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213DA3-EA16-4CBC-BB45-DBC1CB9C2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69EDD7-72FD-4B6B-9180-17EBFE074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5BA93-AD79-4FF1-BD7F-322605577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AD58-CBDD-4ED5-832F-00A7C8798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2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D50E4-B65B-4F09-A93B-FAE57EC11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748ED-4F99-4650-8709-192800812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D643E-8123-48D4-8F48-BD95F175B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79A1-DA08-4E49-8AE4-554D3A541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F1229E-E4D6-49B3-8A08-25D253C18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61D511-A657-4C0D-B4A8-93D25C1F9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579614-A05A-46E6-88E2-5641973A8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C5FB-5438-40C4-A7CF-2E7FC6B77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55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22905A-62ED-4A1C-A87E-867110BB8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DFCBD8-0EBF-4532-8C52-C9049CBAF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8DF905-4B39-47F5-AFCA-293C73412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ED98-D111-4A69-8552-584D3243B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91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59E317-955E-4020-8276-D8DB024EF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99508A-2CBC-40E9-AD3B-53F4454F0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922CD3-8789-4FAA-94E1-4A793D2FC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92B5-E733-4C83-A19A-EB9912E19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27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C298B-6BB1-4B22-8AA2-DB4A6EC32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2535B-4DB4-441F-AD38-099323BC7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DA018-08C2-45F2-80BA-34B6A05B7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2C2A-39F7-42D9-AC34-328A5A18B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569F4-EB5E-4E2C-A7C8-12CCF0386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CF014-8D53-4B29-963D-7B8869771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1FD2C-3991-4D73-9F59-7953FE35F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97D3-F2F6-45A9-8040-85CD517D6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3E720D-81C4-4684-AB96-3AED7E2FA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04A09E-4022-4EA4-90BD-6FA2F54CD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AFA270-1564-4181-8E0E-90807A495E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123C36-D3D8-44F1-8E9F-6DBC613D4D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26F222-307F-4F32-AB54-5AFFD3424D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BAD0C6-DD20-41C1-993A-797FB184F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60AB2F2-7C74-409E-AEA1-E9DC4669974D}"/>
              </a:ext>
            </a:extLst>
          </p:cNvPr>
          <p:cNvSpPr/>
          <p:nvPr/>
        </p:nvSpPr>
        <p:spPr bwMode="auto">
          <a:xfrm>
            <a:off x="0" y="0"/>
            <a:ext cx="7772400" cy="6858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A0ADC3F-FDAC-444B-841F-B39E1B0E853F}"/>
              </a:ext>
            </a:extLst>
          </p:cNvPr>
          <p:cNvSpPr/>
          <p:nvPr/>
        </p:nvSpPr>
        <p:spPr bwMode="auto">
          <a:xfrm>
            <a:off x="0" y="0"/>
            <a:ext cx="4876800" cy="6858000"/>
          </a:xfrm>
          <a:prstGeom prst="rt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0CBC66D-2043-4625-987E-66FB95AFF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What Causes Changes in Air Pressure?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A7BDCAEF-75C6-4BFA-87FF-9C92ACF40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" y="3886200"/>
            <a:ext cx="2598259" cy="261131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2BD8F4F-503A-4905-9E10-1AC7236C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410200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39970A4-300B-4E0C-B76D-5845E1496511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D0247-AECB-4AA9-98CB-B00D9BCB5C19}"/>
              </a:ext>
            </a:extLst>
          </p:cNvPr>
          <p:cNvSpPr/>
          <p:nvPr/>
        </p:nvSpPr>
        <p:spPr bwMode="auto">
          <a:xfrm>
            <a:off x="914400" y="4876800"/>
            <a:ext cx="7162800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D618B53-3EC4-4B43-A8C1-E88601598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Ideal Gas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7FAF33DF-B204-43E4-82FA-B995A2F18F0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47700" y="1181100"/>
                <a:ext cx="7848600" cy="35433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Although gravity is constant across the Earth, the amount of air above a point can change based on other atmospheric factors.</a:t>
                </a:r>
              </a:p>
              <a:p>
                <a:pPr lvl="1" eaLnBrk="1" hangingPunct="1"/>
                <a:r>
                  <a:rPr lang="en-US" altLang="en-US" sz="2000" dirty="0"/>
                  <a:t>A change in the amount of air will lead to a change in pressure.</a:t>
                </a:r>
              </a:p>
              <a:p>
                <a:pPr lvl="1" eaLnBrk="1" hangingPunct="1"/>
                <a:endParaRPr lang="en-US" altLang="en-US" sz="2000" dirty="0"/>
              </a:p>
              <a:p>
                <a:pPr eaLnBrk="1" hangingPunct="1"/>
                <a:r>
                  <a:rPr lang="en-US" altLang="en-US" sz="2400" dirty="0"/>
                  <a:t>The relationship between pressure and other variables is described in an equation known as the Ideal Gas Law: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en-US" sz="3600" b="0" dirty="0"/>
              </a:p>
              <a:p>
                <a:pPr marL="0" indent="0" eaLnBrk="1" hangingPunct="1">
                  <a:buNone/>
                </a:pPr>
                <a:endParaRPr lang="en-US" altLang="en-US" sz="2400" b="0" dirty="0"/>
              </a:p>
              <a:p>
                <a:pPr lvl="1" eaLnBrk="1" hangingPunct="1"/>
                <a:r>
                  <a:rPr lang="en-US" altLang="en-US" sz="2000" i="1" dirty="0"/>
                  <a:t>p</a:t>
                </a:r>
                <a:r>
                  <a:rPr lang="en-US" altLang="en-US" sz="2000" dirty="0"/>
                  <a:t> = pressure; </a:t>
                </a:r>
                <a:r>
                  <a:rPr lang="en-US" altLang="en-US" sz="2000" i="1" dirty="0"/>
                  <a:t>V</a:t>
                </a:r>
                <a:r>
                  <a:rPr lang="en-US" altLang="en-US" sz="2000" dirty="0"/>
                  <a:t> = volume; </a:t>
                </a:r>
                <a:r>
                  <a:rPr lang="en-US" altLang="en-US" sz="2000" i="1" dirty="0"/>
                  <a:t>m</a:t>
                </a:r>
                <a:r>
                  <a:rPr lang="en-US" altLang="en-US" sz="2000" dirty="0"/>
                  <a:t> = mass; </a:t>
                </a:r>
                <a:r>
                  <a:rPr lang="en-US" altLang="en-US" sz="2000" i="1" dirty="0"/>
                  <a:t>T</a:t>
                </a:r>
                <a:r>
                  <a:rPr lang="en-US" altLang="en-US" sz="2000" dirty="0"/>
                  <a:t> = temperature</a:t>
                </a:r>
              </a:p>
              <a:p>
                <a:pPr lvl="1" eaLnBrk="1" hangingPunct="1"/>
                <a:r>
                  <a:rPr lang="en-US" altLang="en-US" sz="2000" i="1" dirty="0"/>
                  <a:t>R</a:t>
                </a:r>
                <a:r>
                  <a:rPr lang="en-US" altLang="en-US" sz="2000" i="1" baseline="-25000" dirty="0"/>
                  <a:t>d</a:t>
                </a:r>
                <a:r>
                  <a:rPr lang="en-US" altLang="en-US" sz="2000" i="1" dirty="0"/>
                  <a:t> </a:t>
                </a:r>
                <a:r>
                  <a:rPr lang="en-US" altLang="en-US" sz="2000" dirty="0"/>
                  <a:t>is a constant for dry air, so it doesn’t change</a:t>
                </a:r>
                <a:endParaRPr lang="en-US" altLang="en-US" sz="2000" i="1" dirty="0"/>
              </a:p>
            </p:txBody>
          </p:sp>
        </mc:Choice>
        <mc:Fallback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7FAF33DF-B204-43E4-82FA-B995A2F18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7700" y="1181100"/>
                <a:ext cx="7848600" cy="3543300"/>
              </a:xfrm>
              <a:blipFill>
                <a:blip r:embed="rId3"/>
                <a:stretch>
                  <a:fillRect l="-1009" t="-1205" b="-60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9B7FF-610E-4C01-B250-C911B9455C8B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3CECC-3EFC-48CA-B47F-8D62EC1E3329}"/>
              </a:ext>
            </a:extLst>
          </p:cNvPr>
          <p:cNvSpPr/>
          <p:nvPr/>
        </p:nvSpPr>
        <p:spPr bwMode="auto">
          <a:xfrm>
            <a:off x="381000" y="4572000"/>
            <a:ext cx="8534400" cy="217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D618B53-3EC4-4B43-A8C1-E88601598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Ideal Gas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7FAF33DF-B204-43E4-82FA-B995A2F18F0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47700" y="1181100"/>
                <a:ext cx="7848600" cy="55245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en-US" sz="3600" dirty="0"/>
              </a:p>
              <a:p>
                <a:pPr eaLnBrk="1" hangingPunct="1"/>
                <a:endParaRPr lang="en-US" altLang="en-US" sz="2400" dirty="0"/>
              </a:p>
              <a:p>
                <a:pPr lvl="1" eaLnBrk="1" hangingPunct="1"/>
                <a:r>
                  <a:rPr lang="en-US" altLang="en-US" sz="2000" dirty="0"/>
                  <a:t>Pressure (</a:t>
                </a:r>
                <a:r>
                  <a:rPr lang="en-US" altLang="en-US" sz="2000" i="1" dirty="0"/>
                  <a:t>p</a:t>
                </a:r>
                <a:r>
                  <a:rPr lang="en-US" altLang="en-US" sz="2000" dirty="0"/>
                  <a:t>) is a measure of the force of the air molecules when they impact the walls of a container.</a:t>
                </a:r>
              </a:p>
              <a:p>
                <a:pPr lvl="1" eaLnBrk="1" hangingPunct="1"/>
                <a:r>
                  <a:rPr lang="en-US" altLang="en-US" sz="2000" dirty="0"/>
                  <a:t>Volume (</a:t>
                </a:r>
                <a:r>
                  <a:rPr lang="en-US" altLang="en-US" sz="2000" i="1" dirty="0"/>
                  <a:t>V</a:t>
                </a:r>
                <a:r>
                  <a:rPr lang="en-US" altLang="en-US" sz="2000" dirty="0"/>
                  <a:t>) is a measure of the space of a container.</a:t>
                </a:r>
              </a:p>
              <a:p>
                <a:pPr lvl="1" eaLnBrk="1" hangingPunct="1"/>
                <a:r>
                  <a:rPr lang="en-US" altLang="en-US" sz="2000" dirty="0"/>
                  <a:t>Mass (</a:t>
                </a:r>
                <a:r>
                  <a:rPr lang="en-US" altLang="en-US" sz="2000" i="1" dirty="0"/>
                  <a:t>m</a:t>
                </a:r>
                <a:r>
                  <a:rPr lang="en-US" altLang="en-US" sz="2000" dirty="0"/>
                  <a:t>) describes how much air is in the container.</a:t>
                </a:r>
              </a:p>
              <a:p>
                <a:pPr lvl="1" eaLnBrk="1" hangingPunct="1"/>
                <a:r>
                  <a:rPr lang="en-US" altLang="en-US" sz="2000" dirty="0"/>
                  <a:t>Temperature (</a:t>
                </a:r>
                <a:r>
                  <a:rPr lang="en-US" altLang="en-US" sz="2000" i="1" dirty="0"/>
                  <a:t>T</a:t>
                </a:r>
                <a:r>
                  <a:rPr lang="en-US" altLang="en-US" sz="2000" dirty="0"/>
                  <a:t>) describes how fast the air molecules are moving.</a:t>
                </a:r>
              </a:p>
              <a:p>
                <a:pPr lvl="1" eaLnBrk="1" hangingPunct="1"/>
                <a:endParaRPr lang="en-US" altLang="en-US" sz="1800" dirty="0"/>
              </a:p>
              <a:p>
                <a:pPr eaLnBrk="1" hangingPunct="1"/>
                <a:r>
                  <a:rPr lang="en-US" altLang="en-US" sz="2400" dirty="0"/>
                  <a:t>How do these variables relate?</a:t>
                </a:r>
              </a:p>
              <a:p>
                <a:pPr lvl="1" eaLnBrk="1" hangingPunct="1"/>
                <a:r>
                  <a:rPr lang="en-US" altLang="en-US" sz="1800" dirty="0"/>
                  <a:t>More molecules means more impacts (higher mass = higher pressure)</a:t>
                </a:r>
              </a:p>
              <a:p>
                <a:pPr lvl="1" eaLnBrk="1" hangingPunct="1"/>
                <a:r>
                  <a:rPr lang="en-US" altLang="en-US" sz="1800" dirty="0"/>
                  <a:t>More space means lower pressure (higher volume = lower pressure)</a:t>
                </a:r>
              </a:p>
              <a:p>
                <a:pPr lvl="1" eaLnBrk="1" hangingPunct="1"/>
                <a:r>
                  <a:rPr lang="en-US" altLang="en-US" sz="1800" dirty="0"/>
                  <a:t>Faster molecules means stronger impacts (higher temperature = higher pressure)</a:t>
                </a:r>
              </a:p>
              <a:p>
                <a:pPr eaLnBrk="1" hangingPunct="1"/>
                <a:endParaRPr lang="en-US" altLang="en-US" sz="2000" dirty="0"/>
              </a:p>
              <a:p>
                <a:pPr marL="0" indent="0" eaLnBrk="1" hangingPunct="1">
                  <a:buNone/>
                </a:pPr>
                <a:endParaRPr lang="en-US" altLang="en-US" sz="2400" b="0" dirty="0"/>
              </a:p>
            </p:txBody>
          </p:sp>
        </mc:Choice>
        <mc:Fallback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7FAF33DF-B204-43E4-82FA-B995A2F18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7700" y="1181100"/>
                <a:ext cx="7848600" cy="5524500"/>
              </a:xfrm>
              <a:blipFill>
                <a:blip r:embed="rId3"/>
                <a:stretch>
                  <a:fillRect l="-1009" r="-621"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45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CE5857F-980B-434C-83E9-D49D1A53128F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D618B53-3EC4-4B43-A8C1-E88601598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Temperature and Pressure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12792-CC47-457C-B173-966E97180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400" dirty="0"/>
              <a:t>Air temperature changes substantially within the atmosphere, which means pressure must also change.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EDD016D-D715-4B5F-B7F2-74148116C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6471"/>
          <a:stretch/>
        </p:blipFill>
        <p:spPr>
          <a:xfrm>
            <a:off x="147077" y="2601511"/>
            <a:ext cx="4213139" cy="366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0F754-598A-40CE-83B2-3407F752D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4" b="6471"/>
          <a:stretch/>
        </p:blipFill>
        <p:spPr>
          <a:xfrm>
            <a:off x="4682291" y="2601511"/>
            <a:ext cx="4213139" cy="371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7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1DB9AC3C-33CD-4FB3-9DA6-1B5266193B05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D618B53-3EC4-4B43-A8C1-E88601598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Density and Pressure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12792-CC47-457C-B173-966E97180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76800"/>
          </a:xfrm>
        </p:spPr>
        <p:txBody>
          <a:bodyPr/>
          <a:lstStyle/>
          <a:p>
            <a:r>
              <a:rPr lang="en-US" sz="2400" dirty="0"/>
              <a:t>Since the mass of air remains constant throughout the atmosphere, meteorologists use density (mass / volume) to account for changes in volume.</a:t>
            </a:r>
          </a:p>
          <a:p>
            <a:pPr lvl="1"/>
            <a:r>
              <a:rPr lang="en-US" sz="2000" dirty="0"/>
              <a:t>Where mass “piles up” due to air converging into an area, pressure will increase (and vice versa).  This is how large high- and low-pressure areas form.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EEF547E-C6B6-4383-9E01-131A028DE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11176"/>
          <a:stretch/>
        </p:blipFill>
        <p:spPr>
          <a:xfrm>
            <a:off x="4637701" y="3505200"/>
            <a:ext cx="3899807" cy="321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C19D5-82A4-4E42-87E3-28824A365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4" b="8824"/>
          <a:stretch/>
        </p:blipFill>
        <p:spPr>
          <a:xfrm>
            <a:off x="228600" y="3493994"/>
            <a:ext cx="3922998" cy="321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7720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54A097-24EA-4D3E-8D05-FCFB188489C4}"/>
</file>

<file path=customXml/itemProps2.xml><?xml version="1.0" encoding="utf-8"?>
<ds:datastoreItem xmlns:ds="http://schemas.openxmlformats.org/officeDocument/2006/customXml" ds:itemID="{2B3747CD-E45D-4F71-B0A9-3C48DA589AF4}"/>
</file>

<file path=customXml/itemProps3.xml><?xml version="1.0" encoding="utf-8"?>
<ds:datastoreItem xmlns:ds="http://schemas.openxmlformats.org/officeDocument/2006/customXml" ds:itemID="{63A13C4C-67F5-4D99-A87A-7CAC11EFE438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296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Cambria Math</vt:lpstr>
      <vt:lpstr>Times New Roman</vt:lpstr>
      <vt:lpstr>Default Design</vt:lpstr>
      <vt:lpstr>What Causes Changes in Air Pressure?</vt:lpstr>
      <vt:lpstr>Ideal Gas Law</vt:lpstr>
      <vt:lpstr>Ideal Gas Law</vt:lpstr>
      <vt:lpstr>Temperature and Pressure</vt:lpstr>
      <vt:lpstr>Density and Pressure</vt:lpstr>
    </vt:vector>
  </TitlesOfParts>
  <Company>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Anthony Stallins</dc:creator>
  <cp:lastModifiedBy>Jolie Kavanagh</cp:lastModifiedBy>
  <cp:revision>134</cp:revision>
  <dcterms:created xsi:type="dcterms:W3CDTF">2005-05-24T12:33:57Z</dcterms:created>
  <dcterms:modified xsi:type="dcterms:W3CDTF">2020-05-20T23:44:02Z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38900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